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29720D-A0C3-1F4C-A21F-E47B53339E92}" v="6" dt="2023-07-15T16:51:47.340"/>
    <p1510:client id="{D6C0D30A-B30D-47AD-BFFF-205B3ACFC232}" v="7" dt="2023-07-15T16:21:51.0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3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on Prince" userId="fcc015fbc7a3e533" providerId="LiveId" clId="{D6C0D30A-B30D-47AD-BFFF-205B3ACFC232}"/>
    <pc:docChg chg="custSel addSld modSld">
      <pc:chgData name="Simon Prince" userId="fcc015fbc7a3e533" providerId="LiveId" clId="{D6C0D30A-B30D-47AD-BFFF-205B3ACFC232}" dt="2023-07-15T16:22:22.093" v="28" actId="14100"/>
      <pc:docMkLst>
        <pc:docMk/>
      </pc:docMkLst>
      <pc:sldChg chg="addSp delSp modSp add mod">
        <pc:chgData name="Simon Prince" userId="fcc015fbc7a3e533" providerId="LiveId" clId="{D6C0D30A-B30D-47AD-BFFF-205B3ACFC232}" dt="2023-07-15T16:21:51.061" v="25"/>
        <pc:sldMkLst>
          <pc:docMk/>
          <pc:sldMk cId="4173399320" sldId="262"/>
        </pc:sldMkLst>
        <pc:picChg chg="add mod">
          <ac:chgData name="Simon Prince" userId="fcc015fbc7a3e533" providerId="LiveId" clId="{D6C0D30A-B30D-47AD-BFFF-205B3ACFC232}" dt="2023-07-15T16:21:51.061" v="25"/>
          <ac:picMkLst>
            <pc:docMk/>
            <pc:sldMk cId="4173399320" sldId="262"/>
            <ac:picMk id="3" creationId="{1FCC0484-1942-5345-9D8A-5111B078762C}"/>
          </ac:picMkLst>
        </pc:picChg>
        <pc:picChg chg="del">
          <ac:chgData name="Simon Prince" userId="fcc015fbc7a3e533" providerId="LiveId" clId="{D6C0D30A-B30D-47AD-BFFF-205B3ACFC232}" dt="2023-07-15T16:19:31.333" v="4" actId="478"/>
          <ac:picMkLst>
            <pc:docMk/>
            <pc:sldMk cId="4173399320" sldId="262"/>
            <ac:picMk id="8" creationId="{1E710A00-BA58-89C2-0B7B-CC7717995DE3}"/>
          </ac:picMkLst>
        </pc:picChg>
      </pc:sldChg>
      <pc:sldChg chg="addSp delSp modSp add mod">
        <pc:chgData name="Simon Prince" userId="fcc015fbc7a3e533" providerId="LiveId" clId="{D6C0D30A-B30D-47AD-BFFF-205B3ACFC232}" dt="2023-07-15T16:22:14.319" v="27" actId="14100"/>
        <pc:sldMkLst>
          <pc:docMk/>
          <pc:sldMk cId="3877386183" sldId="263"/>
        </pc:sldMkLst>
        <pc:picChg chg="add mod">
          <ac:chgData name="Simon Prince" userId="fcc015fbc7a3e533" providerId="LiveId" clId="{D6C0D30A-B30D-47AD-BFFF-205B3ACFC232}" dt="2023-07-15T16:22:14.319" v="27" actId="14100"/>
          <ac:picMkLst>
            <pc:docMk/>
            <pc:sldMk cId="3877386183" sldId="263"/>
            <ac:picMk id="3" creationId="{59BE1482-7AA7-508D-AE26-69CE3E8904D7}"/>
          </ac:picMkLst>
        </pc:picChg>
        <pc:picChg chg="del">
          <ac:chgData name="Simon Prince" userId="fcc015fbc7a3e533" providerId="LiveId" clId="{D6C0D30A-B30D-47AD-BFFF-205B3ACFC232}" dt="2023-07-15T16:19:32.756" v="5" actId="478"/>
          <ac:picMkLst>
            <pc:docMk/>
            <pc:sldMk cId="3877386183" sldId="263"/>
            <ac:picMk id="8" creationId="{1E710A00-BA58-89C2-0B7B-CC7717995DE3}"/>
          </ac:picMkLst>
        </pc:picChg>
      </pc:sldChg>
      <pc:sldChg chg="addSp delSp modSp add mod">
        <pc:chgData name="Simon Prince" userId="fcc015fbc7a3e533" providerId="LiveId" clId="{D6C0D30A-B30D-47AD-BFFF-205B3ACFC232}" dt="2023-07-15T16:22:22.093" v="28" actId="14100"/>
        <pc:sldMkLst>
          <pc:docMk/>
          <pc:sldMk cId="3464528277" sldId="264"/>
        </pc:sldMkLst>
        <pc:picChg chg="add mod">
          <ac:chgData name="Simon Prince" userId="fcc015fbc7a3e533" providerId="LiveId" clId="{D6C0D30A-B30D-47AD-BFFF-205B3ACFC232}" dt="2023-07-15T16:22:22.093" v="28" actId="14100"/>
          <ac:picMkLst>
            <pc:docMk/>
            <pc:sldMk cId="3464528277" sldId="264"/>
            <ac:picMk id="3" creationId="{459394B5-B44A-920B-B9CE-877C8E3B2B45}"/>
          </ac:picMkLst>
        </pc:picChg>
        <pc:picChg chg="del">
          <ac:chgData name="Simon Prince" userId="fcc015fbc7a3e533" providerId="LiveId" clId="{D6C0D30A-B30D-47AD-BFFF-205B3ACFC232}" dt="2023-07-15T16:19:34.364" v="6" actId="478"/>
          <ac:picMkLst>
            <pc:docMk/>
            <pc:sldMk cId="3464528277" sldId="264"/>
            <ac:picMk id="8" creationId="{1E710A00-BA58-89C2-0B7B-CC7717995DE3}"/>
          </ac:picMkLst>
        </pc:picChg>
      </pc:sldChg>
      <pc:sldChg chg="addSp delSp modSp add mod">
        <pc:chgData name="Simon Prince" userId="fcc015fbc7a3e533" providerId="LiveId" clId="{D6C0D30A-B30D-47AD-BFFF-205B3ACFC232}" dt="2023-07-15T16:21:56.781" v="26" actId="14100"/>
        <pc:sldMkLst>
          <pc:docMk/>
          <pc:sldMk cId="2421094669" sldId="265"/>
        </pc:sldMkLst>
        <pc:picChg chg="add mod">
          <ac:chgData name="Simon Prince" userId="fcc015fbc7a3e533" providerId="LiveId" clId="{D6C0D30A-B30D-47AD-BFFF-205B3ACFC232}" dt="2023-07-15T16:21:56.781" v="26" actId="14100"/>
          <ac:picMkLst>
            <pc:docMk/>
            <pc:sldMk cId="2421094669" sldId="265"/>
            <ac:picMk id="4" creationId="{30786764-2D88-50E0-1080-40DF11DE9B12}"/>
          </ac:picMkLst>
        </pc:picChg>
        <pc:picChg chg="add del mod">
          <ac:chgData name="Simon Prince" userId="fcc015fbc7a3e533" providerId="LiveId" clId="{D6C0D30A-B30D-47AD-BFFF-205B3ACFC232}" dt="2023-07-15T16:21:49.956" v="24" actId="21"/>
          <ac:picMkLst>
            <pc:docMk/>
            <pc:sldMk cId="2421094669" sldId="265"/>
            <ac:picMk id="6" creationId="{D700EB4A-15B3-79E4-B42D-177F456DB784}"/>
          </ac:picMkLst>
        </pc:picChg>
        <pc:picChg chg="del">
          <ac:chgData name="Simon Prince" userId="fcc015fbc7a3e533" providerId="LiveId" clId="{D6C0D30A-B30D-47AD-BFFF-205B3ACFC232}" dt="2023-07-15T16:19:36.289" v="7" actId="478"/>
          <ac:picMkLst>
            <pc:docMk/>
            <pc:sldMk cId="2421094669" sldId="265"/>
            <ac:picMk id="8" creationId="{1E710A00-BA58-89C2-0B7B-CC7717995DE3}"/>
          </ac:picMkLst>
        </pc:picChg>
        <pc:picChg chg="add del mod">
          <ac:chgData name="Simon Prince" userId="fcc015fbc7a3e533" providerId="LiveId" clId="{D6C0D30A-B30D-47AD-BFFF-205B3ACFC232}" dt="2023-07-15T16:21:45.476" v="22" actId="21"/>
          <ac:picMkLst>
            <pc:docMk/>
            <pc:sldMk cId="2421094669" sldId="265"/>
            <ac:picMk id="9" creationId="{0882076E-7D90-6CA5-68E7-764DD7DF1C26}"/>
          </ac:picMkLst>
        </pc:picChg>
        <pc:picChg chg="add del mod">
          <ac:chgData name="Simon Prince" userId="fcc015fbc7a3e533" providerId="LiveId" clId="{D6C0D30A-B30D-47AD-BFFF-205B3ACFC232}" dt="2023-07-15T16:21:37.997" v="20" actId="21"/>
          <ac:picMkLst>
            <pc:docMk/>
            <pc:sldMk cId="2421094669" sldId="265"/>
            <ac:picMk id="11" creationId="{C85FCB25-624E-A89B-1BFF-ED315F26A5F4}"/>
          </ac:picMkLst>
        </pc:picChg>
      </pc:sldChg>
    </pc:docChg>
  </pc:docChgLst>
  <pc:docChgLst>
    <pc:chgData name="Simon Prince" userId="fcc015fbc7a3e533" providerId="LiveId" clId="{9E29720D-A0C3-1F4C-A21F-E47B53339E92}"/>
    <pc:docChg chg="custSel addSld delSld modSld">
      <pc:chgData name="Simon Prince" userId="fcc015fbc7a3e533" providerId="LiveId" clId="{9E29720D-A0C3-1F4C-A21F-E47B53339E92}" dt="2023-07-15T16:52:06.523" v="29" actId="1076"/>
      <pc:docMkLst>
        <pc:docMk/>
      </pc:docMkLst>
      <pc:sldChg chg="addSp delSp modSp mod">
        <pc:chgData name="Simon Prince" userId="fcc015fbc7a3e533" providerId="LiveId" clId="{9E29720D-A0C3-1F4C-A21F-E47B53339E92}" dt="2023-07-15T16:51:21.904" v="16" actId="1076"/>
        <pc:sldMkLst>
          <pc:docMk/>
          <pc:sldMk cId="2057060486" sldId="258"/>
        </pc:sldMkLst>
        <pc:picChg chg="add mod">
          <ac:chgData name="Simon Prince" userId="fcc015fbc7a3e533" providerId="LiveId" clId="{9E29720D-A0C3-1F4C-A21F-E47B53339E92}" dt="2023-07-15T16:51:21.904" v="16" actId="1076"/>
          <ac:picMkLst>
            <pc:docMk/>
            <pc:sldMk cId="2057060486" sldId="258"/>
            <ac:picMk id="3" creationId="{59696287-11FD-8588-B7AE-109C376D4A89}"/>
          </ac:picMkLst>
        </pc:picChg>
        <pc:picChg chg="del">
          <ac:chgData name="Simon Prince" userId="fcc015fbc7a3e533" providerId="LiveId" clId="{9E29720D-A0C3-1F4C-A21F-E47B53339E92}" dt="2023-07-15T16:50:50.426" v="0" actId="478"/>
          <ac:picMkLst>
            <pc:docMk/>
            <pc:sldMk cId="2057060486" sldId="258"/>
            <ac:picMk id="8" creationId="{1E710A00-BA58-89C2-0B7B-CC7717995DE3}"/>
          </ac:picMkLst>
        </pc:picChg>
      </pc:sldChg>
      <pc:sldChg chg="addSp modSp add mod">
        <pc:chgData name="Simon Prince" userId="fcc015fbc7a3e533" providerId="LiveId" clId="{9E29720D-A0C3-1F4C-A21F-E47B53339E92}" dt="2023-07-15T16:51:38.884" v="20" actId="14100"/>
        <pc:sldMkLst>
          <pc:docMk/>
          <pc:sldMk cId="1191597276" sldId="259"/>
        </pc:sldMkLst>
        <pc:picChg chg="add mod">
          <ac:chgData name="Simon Prince" userId="fcc015fbc7a3e533" providerId="LiveId" clId="{9E29720D-A0C3-1F4C-A21F-E47B53339E92}" dt="2023-07-15T16:51:38.884" v="20" actId="14100"/>
          <ac:picMkLst>
            <pc:docMk/>
            <pc:sldMk cId="1191597276" sldId="259"/>
            <ac:picMk id="3" creationId="{26EC51C6-8C92-05CD-BD5F-DABACAA0B730}"/>
          </ac:picMkLst>
        </pc:picChg>
      </pc:sldChg>
      <pc:sldChg chg="del">
        <pc:chgData name="Simon Prince" userId="fcc015fbc7a3e533" providerId="LiveId" clId="{9E29720D-A0C3-1F4C-A21F-E47B53339E92}" dt="2023-07-15T16:50:54.619" v="5" actId="2696"/>
        <pc:sldMkLst>
          <pc:docMk/>
          <pc:sldMk cId="1832872857" sldId="259"/>
        </pc:sldMkLst>
      </pc:sldChg>
      <pc:sldChg chg="del">
        <pc:chgData name="Simon Prince" userId="fcc015fbc7a3e533" providerId="LiveId" clId="{9E29720D-A0C3-1F4C-A21F-E47B53339E92}" dt="2023-07-15T16:50:54.624" v="7" actId="2696"/>
        <pc:sldMkLst>
          <pc:docMk/>
          <pc:sldMk cId="3984251482" sldId="260"/>
        </pc:sldMkLst>
      </pc:sldChg>
      <pc:sldChg chg="addSp delSp modSp add mod">
        <pc:chgData name="Simon Prince" userId="fcc015fbc7a3e533" providerId="LiveId" clId="{9E29720D-A0C3-1F4C-A21F-E47B53339E92}" dt="2023-07-15T16:51:59.285" v="27" actId="1076"/>
        <pc:sldMkLst>
          <pc:docMk/>
          <pc:sldMk cId="4179900132" sldId="260"/>
        </pc:sldMkLst>
        <pc:picChg chg="add del mod">
          <ac:chgData name="Simon Prince" userId="fcc015fbc7a3e533" providerId="LiveId" clId="{9E29720D-A0C3-1F4C-A21F-E47B53339E92}" dt="2023-07-15T16:51:47.333" v="23"/>
          <ac:picMkLst>
            <pc:docMk/>
            <pc:sldMk cId="4179900132" sldId="260"/>
            <ac:picMk id="3" creationId="{8223219F-C46E-6986-ED4E-4CC4645BA68E}"/>
          </ac:picMkLst>
        </pc:picChg>
        <pc:picChg chg="add mod">
          <ac:chgData name="Simon Prince" userId="fcc015fbc7a3e533" providerId="LiveId" clId="{9E29720D-A0C3-1F4C-A21F-E47B53339E92}" dt="2023-07-15T16:51:59.285" v="27" actId="1076"/>
          <ac:picMkLst>
            <pc:docMk/>
            <pc:sldMk cId="4179900132" sldId="260"/>
            <ac:picMk id="4" creationId="{CD9DFB94-6B1B-3F54-CEED-723A3190998C}"/>
          </ac:picMkLst>
        </pc:picChg>
      </pc:sldChg>
      <pc:sldChg chg="addSp delSp modSp add mod">
        <pc:chgData name="Simon Prince" userId="fcc015fbc7a3e533" providerId="LiveId" clId="{9E29720D-A0C3-1F4C-A21F-E47B53339E92}" dt="2023-07-15T16:52:06.523" v="29" actId="1076"/>
        <pc:sldMkLst>
          <pc:docMk/>
          <pc:sldMk cId="61160342" sldId="261"/>
        </pc:sldMkLst>
        <pc:picChg chg="add mod">
          <ac:chgData name="Simon Prince" userId="fcc015fbc7a3e533" providerId="LiveId" clId="{9E29720D-A0C3-1F4C-A21F-E47B53339E92}" dt="2023-07-15T16:52:06.523" v="29" actId="1076"/>
          <ac:picMkLst>
            <pc:docMk/>
            <pc:sldMk cId="61160342" sldId="261"/>
            <ac:picMk id="4" creationId="{056F1A86-65D2-CDBC-735D-CAF02C4E3E1C}"/>
          </ac:picMkLst>
        </pc:picChg>
        <pc:picChg chg="add del mod">
          <ac:chgData name="Simon Prince" userId="fcc015fbc7a3e533" providerId="LiveId" clId="{9E29720D-A0C3-1F4C-A21F-E47B53339E92}" dt="2023-07-15T16:51:42.106" v="21" actId="21"/>
          <ac:picMkLst>
            <pc:docMk/>
            <pc:sldMk cId="61160342" sldId="261"/>
            <ac:picMk id="6" creationId="{4B794B7A-2F68-A1A6-D037-7A4709892EAA}"/>
          </ac:picMkLst>
        </pc:picChg>
        <pc:picChg chg="add del mod">
          <ac:chgData name="Simon Prince" userId="fcc015fbc7a3e533" providerId="LiveId" clId="{9E29720D-A0C3-1F4C-A21F-E47B53339E92}" dt="2023-07-15T16:51:25.559" v="17" actId="21"/>
          <ac:picMkLst>
            <pc:docMk/>
            <pc:sldMk cId="61160342" sldId="261"/>
            <ac:picMk id="8" creationId="{69B5032E-854F-2ECA-879E-FBEC987E2740}"/>
          </ac:picMkLst>
        </pc:picChg>
        <pc:picChg chg="add del mod">
          <ac:chgData name="Simon Prince" userId="fcc015fbc7a3e533" providerId="LiveId" clId="{9E29720D-A0C3-1F4C-A21F-E47B53339E92}" dt="2023-07-15T16:51:14.799" v="13" actId="21"/>
          <ac:picMkLst>
            <pc:docMk/>
            <pc:sldMk cId="61160342" sldId="261"/>
            <ac:picMk id="10" creationId="{E7D7D1A3-6A03-865C-8F49-B0962EC0BA61}"/>
          </ac:picMkLst>
        </pc:picChg>
      </pc:sldChg>
      <pc:sldChg chg="del">
        <pc:chgData name="Simon Prince" userId="fcc015fbc7a3e533" providerId="LiveId" clId="{9E29720D-A0C3-1F4C-A21F-E47B53339E92}" dt="2023-07-15T16:50:54.622" v="6" actId="2696"/>
        <pc:sldMkLst>
          <pc:docMk/>
          <pc:sldMk cId="2148269753" sldId="261"/>
        </pc:sldMkLst>
      </pc:sldChg>
      <pc:sldChg chg="del">
        <pc:chgData name="Simon Prince" userId="fcc015fbc7a3e533" providerId="LiveId" clId="{9E29720D-A0C3-1F4C-A21F-E47B53339E92}" dt="2023-07-15T16:50:54.605" v="1" actId="2696"/>
        <pc:sldMkLst>
          <pc:docMk/>
          <pc:sldMk cId="4173399320" sldId="262"/>
        </pc:sldMkLst>
      </pc:sldChg>
      <pc:sldChg chg="del">
        <pc:chgData name="Simon Prince" userId="fcc015fbc7a3e533" providerId="LiveId" clId="{9E29720D-A0C3-1F4C-A21F-E47B53339E92}" dt="2023-07-15T16:50:54.609" v="2" actId="2696"/>
        <pc:sldMkLst>
          <pc:docMk/>
          <pc:sldMk cId="3877386183" sldId="263"/>
        </pc:sldMkLst>
      </pc:sldChg>
      <pc:sldChg chg="del">
        <pc:chgData name="Simon Prince" userId="fcc015fbc7a3e533" providerId="LiveId" clId="{9E29720D-A0C3-1F4C-A21F-E47B53339E92}" dt="2023-07-15T16:50:54.613" v="3" actId="2696"/>
        <pc:sldMkLst>
          <pc:docMk/>
          <pc:sldMk cId="3464528277" sldId="264"/>
        </pc:sldMkLst>
      </pc:sldChg>
      <pc:sldChg chg="del">
        <pc:chgData name="Simon Prince" userId="fcc015fbc7a3e533" providerId="LiveId" clId="{9E29720D-A0C3-1F4C-A21F-E47B53339E92}" dt="2023-07-15T16:50:54.616" v="4" actId="2696"/>
        <pc:sldMkLst>
          <pc:docMk/>
          <pc:sldMk cId="2421094669" sldId="265"/>
        </pc:sldMkLst>
      </pc:sldChg>
    </pc:docChg>
  </pc:docChgLst>
  <pc:docChgLst>
    <pc:chgData name="Simon Prince" userId="fcc015fbc7a3e533" providerId="LiveId" clId="{6583F9B8-EA00-4F35-8834-214009726A80}"/>
    <pc:docChg chg="undo custSel addSld delSld modSld sldOrd">
      <pc:chgData name="Simon Prince" userId="fcc015fbc7a3e533" providerId="LiveId" clId="{6583F9B8-EA00-4F35-8834-214009726A80}" dt="2022-08-01T11:06:03.596" v="45" actId="22"/>
      <pc:docMkLst>
        <pc:docMk/>
      </pc:docMkLst>
      <pc:sldChg chg="addSp modSp del">
        <pc:chgData name="Simon Prince" userId="fcc015fbc7a3e533" providerId="LiveId" clId="{6583F9B8-EA00-4F35-8834-214009726A80}" dt="2022-08-01T10:59:19.719" v="20" actId="47"/>
        <pc:sldMkLst>
          <pc:docMk/>
          <pc:sldMk cId="3912454544" sldId="257"/>
        </pc:sldMkLst>
        <pc:spChg chg="add mod">
          <ac:chgData name="Simon Prince" userId="fcc015fbc7a3e533" providerId="LiveId" clId="{6583F9B8-EA00-4F35-8834-214009726A80}" dt="2022-08-01T10:57:18.219" v="0"/>
          <ac:spMkLst>
            <pc:docMk/>
            <pc:sldMk cId="3912454544" sldId="257"/>
            <ac:spMk id="2" creationId="{CD61404E-4835-61A7-F145-C85AE30E3396}"/>
          </ac:spMkLst>
        </pc:spChg>
        <pc:picChg chg="add mod">
          <ac:chgData name="Simon Prince" userId="fcc015fbc7a3e533" providerId="LiveId" clId="{6583F9B8-EA00-4F35-8834-214009726A80}" dt="2022-08-01T10:57:59.982" v="9"/>
          <ac:picMkLst>
            <pc:docMk/>
            <pc:sldMk cId="3912454544" sldId="257"/>
            <ac:picMk id="3" creationId="{6129B9DB-3E55-FAD9-C49F-DA84EC7DA341}"/>
          </ac:picMkLst>
        </pc:picChg>
      </pc:sldChg>
      <pc:sldChg chg="addSp delSp modSp add mod">
        <pc:chgData name="Simon Prince" userId="fcc015fbc7a3e533" providerId="LiveId" clId="{6583F9B8-EA00-4F35-8834-214009726A80}" dt="2022-08-01T11:04:04.249" v="38" actId="22"/>
        <pc:sldMkLst>
          <pc:docMk/>
          <pc:sldMk cId="2057060486" sldId="258"/>
        </pc:sldMkLst>
        <pc:graphicFrameChg chg="add del mod">
          <ac:chgData name="Simon Prince" userId="fcc015fbc7a3e533" providerId="LiveId" clId="{6583F9B8-EA00-4F35-8834-214009726A80}" dt="2022-08-01T11:01:19.719" v="22" actId="478"/>
          <ac:graphicFrameMkLst>
            <pc:docMk/>
            <pc:sldMk cId="2057060486" sldId="258"/>
            <ac:graphicFrameMk id="3" creationId="{3852D898-2BDC-9076-C855-3B40F3B5F699}"/>
          </ac:graphicFrameMkLst>
        </pc:graphicFrameChg>
        <pc:picChg chg="add del mod">
          <ac:chgData name="Simon Prince" userId="fcc015fbc7a3e533" providerId="LiveId" clId="{6583F9B8-EA00-4F35-8834-214009726A80}" dt="2022-08-01T11:03:09.109" v="33" actId="478"/>
          <ac:picMkLst>
            <pc:docMk/>
            <pc:sldMk cId="2057060486" sldId="258"/>
            <ac:picMk id="5" creationId="{95E37587-33D7-201C-0B3D-E0A7A2201BC2}"/>
          </ac:picMkLst>
        </pc:picChg>
        <pc:picChg chg="add del mod">
          <ac:chgData name="Simon Prince" userId="fcc015fbc7a3e533" providerId="LiveId" clId="{6583F9B8-EA00-4F35-8834-214009726A80}" dt="2022-08-01T11:02:56.510" v="28" actId="478"/>
          <ac:picMkLst>
            <pc:docMk/>
            <pc:sldMk cId="2057060486" sldId="258"/>
            <ac:picMk id="6" creationId="{EF0A0BA7-73A4-0004-7C7E-E3AAE72439ED}"/>
          </ac:picMkLst>
        </pc:picChg>
        <pc:picChg chg="add del mod">
          <ac:chgData name="Simon Prince" userId="fcc015fbc7a3e533" providerId="LiveId" clId="{6583F9B8-EA00-4F35-8834-214009726A80}" dt="2022-08-01T11:03:11.806" v="35" actId="478"/>
          <ac:picMkLst>
            <pc:docMk/>
            <pc:sldMk cId="2057060486" sldId="258"/>
            <ac:picMk id="7" creationId="{A25C8225-F0DF-BD65-BCBD-AE8229420188}"/>
          </ac:picMkLst>
        </pc:picChg>
        <pc:picChg chg="add mod">
          <ac:chgData name="Simon Prince" userId="fcc015fbc7a3e533" providerId="LiveId" clId="{6583F9B8-EA00-4F35-8834-214009726A80}" dt="2022-08-01T11:03:20.730" v="36" actId="1076"/>
          <ac:picMkLst>
            <pc:docMk/>
            <pc:sldMk cId="2057060486" sldId="258"/>
            <ac:picMk id="8" creationId="{1E710A00-BA58-89C2-0B7B-CC7717995DE3}"/>
          </ac:picMkLst>
        </pc:picChg>
        <pc:picChg chg="add del">
          <ac:chgData name="Simon Prince" userId="fcc015fbc7a3e533" providerId="LiveId" clId="{6583F9B8-EA00-4F35-8834-214009726A80}" dt="2022-08-01T11:04:04.249" v="38" actId="22"/>
          <ac:picMkLst>
            <pc:docMk/>
            <pc:sldMk cId="2057060486" sldId="258"/>
            <ac:picMk id="10" creationId="{7899A211-C25B-BD69-9325-5E68BECD6C1B}"/>
          </ac:picMkLst>
        </pc:picChg>
      </pc:sldChg>
      <pc:sldChg chg="addSp modSp add mod">
        <pc:chgData name="Simon Prince" userId="fcc015fbc7a3e533" providerId="LiveId" clId="{6583F9B8-EA00-4F35-8834-214009726A80}" dt="2022-08-01T11:04:12.948" v="40" actId="14100"/>
        <pc:sldMkLst>
          <pc:docMk/>
          <pc:sldMk cId="1832872857" sldId="259"/>
        </pc:sldMkLst>
        <pc:picChg chg="add mod">
          <ac:chgData name="Simon Prince" userId="fcc015fbc7a3e533" providerId="LiveId" clId="{6583F9B8-EA00-4F35-8834-214009726A80}" dt="2022-08-01T11:04:12.948" v="40" actId="14100"/>
          <ac:picMkLst>
            <pc:docMk/>
            <pc:sldMk cId="1832872857" sldId="259"/>
            <ac:picMk id="4" creationId="{CA4F9F97-A5EA-5458-AF9B-40A1A735F226}"/>
          </ac:picMkLst>
        </pc:picChg>
      </pc:sldChg>
      <pc:sldChg chg="addSp add mod">
        <pc:chgData name="Simon Prince" userId="fcc015fbc7a3e533" providerId="LiveId" clId="{6583F9B8-EA00-4F35-8834-214009726A80}" dt="2022-08-01T11:06:03.596" v="45" actId="22"/>
        <pc:sldMkLst>
          <pc:docMk/>
          <pc:sldMk cId="3984251482" sldId="260"/>
        </pc:sldMkLst>
        <pc:picChg chg="add">
          <ac:chgData name="Simon Prince" userId="fcc015fbc7a3e533" providerId="LiveId" clId="{6583F9B8-EA00-4F35-8834-214009726A80}" dt="2022-08-01T11:06:03.596" v="45" actId="22"/>
          <ac:picMkLst>
            <pc:docMk/>
            <pc:sldMk cId="3984251482" sldId="260"/>
            <ac:picMk id="4" creationId="{40DA8B86-6DA2-6871-657D-F5897BEB8DB6}"/>
          </ac:picMkLst>
        </pc:picChg>
      </pc:sldChg>
      <pc:sldChg chg="addSp modSp add del ord">
        <pc:chgData name="Simon Prince" userId="fcc015fbc7a3e533" providerId="LiveId" clId="{6583F9B8-EA00-4F35-8834-214009726A80}" dt="2022-08-01T10:59:19.719" v="20" actId="47"/>
        <pc:sldMkLst>
          <pc:docMk/>
          <pc:sldMk cId="1045947935" sldId="261"/>
        </pc:sldMkLst>
        <pc:picChg chg="add mod">
          <ac:chgData name="Simon Prince" userId="fcc015fbc7a3e533" providerId="LiveId" clId="{6583F9B8-EA00-4F35-8834-214009726A80}" dt="2022-08-01T10:58:09.778" v="13"/>
          <ac:picMkLst>
            <pc:docMk/>
            <pc:sldMk cId="1045947935" sldId="261"/>
            <ac:picMk id="3" creationId="{B0C9863F-4920-E539-82F8-CD76DAC30675}"/>
          </ac:picMkLst>
        </pc:picChg>
      </pc:sldChg>
      <pc:sldChg chg="addSp add mod ord">
        <pc:chgData name="Simon Prince" userId="fcc015fbc7a3e533" providerId="LiveId" clId="{6583F9B8-EA00-4F35-8834-214009726A80}" dt="2022-08-01T11:05:16.361" v="44"/>
        <pc:sldMkLst>
          <pc:docMk/>
          <pc:sldMk cId="2148269753" sldId="261"/>
        </pc:sldMkLst>
        <pc:picChg chg="add">
          <ac:chgData name="Simon Prince" userId="fcc015fbc7a3e533" providerId="LiveId" clId="{6583F9B8-EA00-4F35-8834-214009726A80}" dt="2022-08-01T11:05:10.352" v="42" actId="22"/>
          <ac:picMkLst>
            <pc:docMk/>
            <pc:sldMk cId="2148269753" sldId="261"/>
            <ac:picMk id="4" creationId="{741BD582-6507-23C4-2CF9-A25B185D58F6}"/>
          </ac:picMkLst>
        </pc:picChg>
      </pc:sldChg>
      <pc:sldChg chg="addSp modSp add del ord">
        <pc:chgData name="Simon Prince" userId="fcc015fbc7a3e533" providerId="LiveId" clId="{6583F9B8-EA00-4F35-8834-214009726A80}" dt="2022-08-01T10:59:19.719" v="20" actId="47"/>
        <pc:sldMkLst>
          <pc:docMk/>
          <pc:sldMk cId="132484089" sldId="262"/>
        </pc:sldMkLst>
        <pc:picChg chg="add mod">
          <ac:chgData name="Simon Prince" userId="fcc015fbc7a3e533" providerId="LiveId" clId="{6583F9B8-EA00-4F35-8834-214009726A80}" dt="2022-08-01T10:58:05.466" v="11"/>
          <ac:picMkLst>
            <pc:docMk/>
            <pc:sldMk cId="132484089" sldId="262"/>
            <ac:picMk id="3" creationId="{444E8D4E-61B4-A8D4-C916-32C54E0E792A}"/>
          </ac:picMkLst>
        </pc:picChg>
      </pc:sldChg>
      <pc:sldChg chg="addSp delSp modSp add del mod ord">
        <pc:chgData name="Simon Prince" userId="fcc015fbc7a3e533" providerId="LiveId" clId="{6583F9B8-EA00-4F35-8834-214009726A80}" dt="2022-08-01T10:59:19.719" v="20" actId="47"/>
        <pc:sldMkLst>
          <pc:docMk/>
          <pc:sldMk cId="4075230040" sldId="263"/>
        </pc:sldMkLst>
        <pc:picChg chg="add mod">
          <ac:chgData name="Simon Prince" userId="fcc015fbc7a3e533" providerId="LiveId" clId="{6583F9B8-EA00-4F35-8834-214009726A80}" dt="2022-08-01T10:57:51.351" v="7" actId="931"/>
          <ac:picMkLst>
            <pc:docMk/>
            <pc:sldMk cId="4075230040" sldId="263"/>
            <ac:picMk id="4" creationId="{AA5E3FF4-189B-A679-128C-82A8D675C918}"/>
          </ac:picMkLst>
        </pc:picChg>
        <pc:picChg chg="add del mod">
          <ac:chgData name="Simon Prince" userId="fcc015fbc7a3e533" providerId="LiveId" clId="{6583F9B8-EA00-4F35-8834-214009726A80}" dt="2022-08-01T10:58:04.266" v="10" actId="21"/>
          <ac:picMkLst>
            <pc:docMk/>
            <pc:sldMk cId="4075230040" sldId="263"/>
            <ac:picMk id="6" creationId="{ED4D3B00-B4CD-2DB0-1A30-3DAAD8F52293}"/>
          </ac:picMkLst>
        </pc:picChg>
        <pc:picChg chg="add del mod">
          <ac:chgData name="Simon Prince" userId="fcc015fbc7a3e533" providerId="LiveId" clId="{6583F9B8-EA00-4F35-8834-214009726A80}" dt="2022-08-01T10:58:08.481" v="12" actId="21"/>
          <ac:picMkLst>
            <pc:docMk/>
            <pc:sldMk cId="4075230040" sldId="263"/>
            <ac:picMk id="8" creationId="{72C2B362-330C-E910-07B3-AA3BD0CDE56D}"/>
          </ac:picMkLst>
        </pc:picChg>
        <pc:picChg chg="add del mod">
          <ac:chgData name="Simon Prince" userId="fcc015fbc7a3e533" providerId="LiveId" clId="{6583F9B8-EA00-4F35-8834-214009726A80}" dt="2022-08-01T10:57:57.252" v="8" actId="21"/>
          <ac:picMkLst>
            <pc:docMk/>
            <pc:sldMk cId="4075230040" sldId="263"/>
            <ac:picMk id="10" creationId="{E08C7C3A-F040-50A2-A63D-2947E93FF2F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C861A-4B34-44D6-E3AB-7702CB2DF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7EC55D-9912-D653-0994-2A5E298B0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2DFDF-12E1-7B21-E377-951EFFD13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E213F-2BE1-0E8B-B13F-F4EEC279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465E2-2E3B-F700-7EF8-0C1317DBD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05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1CA38-C338-0CC5-916A-9AE1F6ACD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5E4C3B-FC4A-F1B8-2CF6-C20507E5C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1699-65D2-A6E2-76E2-3236C4197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55443-9EE5-9B22-CED0-9691C4967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B74CE-824A-AB01-3C12-CE3758BBB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0762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7B50EE-F967-1B55-D578-9F9021DB6A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C4BA4-6AA2-DBCB-0DA2-DA7E5FDD1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E8CC2-DDAD-E524-AA53-62AB1C26A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65393-CD5D-51A2-8CA9-3B237C72C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D0EA8-8FFC-6DD6-B6F1-90B680ADB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7679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155B8-AB49-580B-0293-9474313A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9C7D6-DFE8-F1B0-3EE6-278E52EC5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A5CC6-2845-8C88-DAAB-194523372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84904-EA24-7059-042B-F952431F7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2F38C-4B55-8333-4A49-9F722E136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914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0BB8-D771-8A58-C9CF-7A4027671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E04B0-5D43-2546-8CB3-C7C372B8D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8319-BA79-ECFA-F3DE-B73A4094D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B35D3-584B-2693-3289-465A95DA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4D03C-CD4F-83C1-DAFB-0E0EC226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1492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EA94C-5FAA-27A9-2C53-A576C7B15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1D694-52E9-B911-AF4F-CF96111E1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0F96FA-F565-5EF7-C615-DEB2DA7A6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AEBB-02AD-53A8-FDEB-4C0EA5F29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6FA128-2488-888B-A5FB-10142FB92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48F630-83E3-9F98-DDFE-DD4B8D47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762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0637-668F-9620-CAD3-B132D2AD6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02F9E-3A66-3E07-E875-F283734FF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A538C-C099-18D7-A689-59824C882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028B27-D551-6043-5E0D-FC28AA09D7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132EEE-D3DB-1ACE-89C5-E763101586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210D43-23F6-874F-7152-068CF23E1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00AD9C-2C83-4D32-D73D-3EB621A7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E87AB5-65DF-F3AE-0DDB-294894492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7313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5405E-E035-629B-7233-6728B0121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5E2386-5707-35BB-014F-C4842BF85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D57ADC-0CCC-1EF4-5625-1B8C027AC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3EBE1B-427E-EB65-1679-9E777BCA3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9297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54E9DE-D8EC-3A11-8782-A19E8BD02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5B4B5-80B4-A18A-92FA-CA8D0829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6F418-2189-5827-0E1D-C9A367559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126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10447-8CC6-824B-5176-CEB2FBF9B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313D1-3DA2-A8C5-CAAC-E07A8C2F5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B8A1F-DC9F-627E-CF0B-1D1039C9B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E7F92-233E-F4E1-B437-9417C7B0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B00EA-EBEC-23DC-93AC-89894BBDD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98163-B98A-4411-8D2C-62126742E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3512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666A3-8E27-AFFE-A177-2E7A52107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A84049-4206-10C4-53D8-FF2CEA5AD6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E5440-CCB5-B937-DCD5-33B48811D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E541C-496B-4229-AB04-3430D1635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E8BB7-372F-0DD7-411B-D611B1A8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BE241-C304-A2C0-0CC6-1E08CA660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910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487E05-E37F-7E09-6565-52162F2DB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C5BAD-073A-98FA-2B2C-36F857473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75E65-7D47-2AD6-AFD2-96CCAB653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DE444-814C-45B6-ABEB-B7373B2D1E17}" type="datetimeFigureOut">
              <a:rPr lang="en-CA" smtClean="0"/>
              <a:t>2023-07-15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36A5F-E0A2-38F7-9423-8EC8CD9E16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68A3A-0E8C-EEBC-D63D-40CA6C72BA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5286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D1F4-7C0F-8924-9503-CE2BEC8145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Understanding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CAAE44-D49D-434D-AD0A-3789FE33C4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Chapter 2:  Supervised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BCCE2-98C5-7312-3DEE-4706624C6B39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876106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696287-11FD-8588-B7AE-109C376D4A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868" y="729050"/>
            <a:ext cx="10443287" cy="515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060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26EC51C6-8C92-05CD-BD5F-DABACAA0B7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868" y="0"/>
            <a:ext cx="5146490" cy="659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597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 descr="A graph of a function&#10;&#10;Description automatically generated">
            <a:extLst>
              <a:ext uri="{FF2B5EF4-FFF2-40B4-BE49-F238E27FC236}">
                <a16:creationId xmlns:a16="http://schemas.microsoft.com/office/drawing/2014/main" id="{CD9DFB94-6B1B-3F54-CEED-723A31909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631" y="208555"/>
            <a:ext cx="8388738" cy="623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900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4" name="Picture 3" descr="A graph and diagram of a graph&#10;&#10;Description automatically generated">
            <a:extLst>
              <a:ext uri="{FF2B5EF4-FFF2-40B4-BE49-F238E27FC236}">
                <a16:creationId xmlns:a16="http://schemas.microsoft.com/office/drawing/2014/main" id="{056F1A86-65D2-CDBC-735D-CAF02C4E3E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980" y="0"/>
            <a:ext cx="8054393" cy="645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60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93</Words>
  <Application>Microsoft Macintosh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Understanding Deep Learning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Deep Learning</dc:title>
  <dc:creator>Simon Prince</dc:creator>
  <cp:lastModifiedBy>Simon Prince</cp:lastModifiedBy>
  <cp:revision>1</cp:revision>
  <dcterms:created xsi:type="dcterms:W3CDTF">2022-08-01T10:54:48Z</dcterms:created>
  <dcterms:modified xsi:type="dcterms:W3CDTF">2023-07-15T16:52:11Z</dcterms:modified>
</cp:coreProperties>
</file>

<file path=docProps/thumbnail.jpeg>
</file>